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7"/>
  </p:notesMasterIdLst>
  <p:sldIdLst>
    <p:sldId id="262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D68AC-A4B0-4A65-A0C3-90938E6ADFA2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14B4B-4238-46E8-831C-35392DBC794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067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4084E16-428A-4026-A183-78E6601E95B4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49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0099-A1F7-46A4-A5A3-0683D6660558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50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71B9-C267-4289-9403-CB45B5B99669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029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DA96CB-3046-45C2-8775-EC156FDCA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EB876E3-BCD6-4FCE-A020-B65D1FF5B2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38CA48D-BCDA-4191-8F8F-AD69A2164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53884-3173-442A-A873-6AB84F42ACD9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4E91700-7A3E-47A0-B3EA-5C0E56CB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7F2A45F-8BD8-401C-A2D7-F64E9880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AE71B2D6-C7D3-46BB-B86A-7CB0EEA23A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572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A761B-1FC7-44DB-8867-A29923448050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5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8E7F3-0FDA-4B1B-9C00-9CA250C3F583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1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B817-D556-4CEF-BAC8-33D9DD0710BE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38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79148-AD3D-431B-89AB-447E965CFC75}" type="datetime1">
              <a:rPr lang="pl-PL" smtClean="0"/>
              <a:t>23.06.2025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57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00D2-CE5D-4A68-BAD7-32FF9382D619}" type="datetime1">
              <a:rPr lang="pl-PL" smtClean="0"/>
              <a:t>23.06.2025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60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CA37-1FDB-4DAB-AFE5-E577A0F02304}" type="datetime1">
              <a:rPr lang="pl-PL" smtClean="0"/>
              <a:t>23.06.2025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691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A63E-2D3A-4233-A31F-FEF5C746FA65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74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D978D18E-966E-4451-AD24-253FFDD1DDE7}"/>
              </a:ext>
            </a:extLst>
          </p:cNvPr>
          <p:cNvSpPr/>
          <p:nvPr userDrawn="1"/>
        </p:nvSpPr>
        <p:spPr>
          <a:xfrm>
            <a:off x="0" y="4584753"/>
            <a:ext cx="12188952" cy="22860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 anchor="ctr">
            <a:noAutofit/>
          </a:bodyPr>
          <a:lstStyle>
            <a:lvl1pPr algn="r">
              <a:defRPr sz="4400" spc="200" baseline="0"/>
            </a:lvl1pPr>
          </a:lstStyle>
          <a:p>
            <a:r>
              <a:rPr lang="pl-PL" dirty="0"/>
              <a:t>Kliknij, aby edytować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30" y="6470704"/>
            <a:ext cx="1671446" cy="274320"/>
          </a:xfrm>
        </p:spPr>
        <p:txBody>
          <a:bodyPr/>
          <a:lstStyle/>
          <a:p>
            <a:fld id="{2B0534C2-8DF4-4BBC-836B-A49E0397ABE9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82958" y="6470703"/>
            <a:ext cx="8384912" cy="274320"/>
          </a:xfrm>
        </p:spPr>
        <p:txBody>
          <a:bodyPr/>
          <a:lstStyle>
            <a:lvl1pPr algn="l">
              <a:defRPr/>
            </a:lvl1pPr>
          </a:lstStyle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61035" y="6483037"/>
            <a:ext cx="826189" cy="261987"/>
          </a:xfrm>
        </p:spPr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2863947" y="4960138"/>
            <a:ext cx="0" cy="122400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E1D0021-7F9B-49B1-8FC6-D4F999E23075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71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2BB109-25CB-4626-B4EB-8D81591D7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/>
              <a:t>Co zbierają pszczoły?</a:t>
            </a:r>
            <a:endParaRPr lang="pl-PL" dirty="0"/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CB7DA2FD-A214-4C38-BFF7-BFE1A36DC7A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33F9996-3239-471F-B2ED-959D39C7E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836420"/>
          </a:xfrm>
        </p:spPr>
        <p:txBody>
          <a:bodyPr>
            <a:noAutofit/>
          </a:bodyPr>
          <a:lstStyle/>
          <a:p>
            <a:pPr lvl="0"/>
            <a:endParaRPr lang="pl-PL" dirty="0"/>
          </a:p>
          <a:p>
            <a:pPr lvl="0"/>
            <a:r>
              <a:rPr lang="pl-PL" dirty="0"/>
              <a:t>Nektar i pyłek;</a:t>
            </a:r>
          </a:p>
          <a:p>
            <a:pPr lvl="0"/>
            <a:r>
              <a:rPr lang="pl-PL" dirty="0"/>
              <a:t>Spadź;</a:t>
            </a:r>
          </a:p>
          <a:p>
            <a:pPr lvl="0"/>
            <a:r>
              <a:rPr lang="pl-PL" dirty="0"/>
              <a:t>Substancje żywiczne.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016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BA8D1F-DE17-497C-A850-5F74A2D8F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Nektar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F638FA1-3464-4112-AC19-F6B54C4D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To słodki i aromatyczny płyn, który wydzielają rośliny.</a:t>
            </a:r>
          </a:p>
          <a:p>
            <a:pPr lvl="0"/>
            <a:r>
              <a:rPr lang="pl-PL" dirty="0"/>
              <a:t>Pszczoły zasysają go trąbką do wola. </a:t>
            </a:r>
          </a:p>
          <a:p>
            <a:pPr lvl="0"/>
            <a:r>
              <a:rPr lang="pl-PL" dirty="0"/>
              <a:t>Dostarcza im węglowodanów.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52611739-5020-4792-B201-313084E5A0B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1065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250C3C-8DE3-42E0-AFCB-56CDFEC11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Pyłek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E6C95BF-8397-4F51-A368-AFFCD2579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/>
          <a:lstStyle/>
          <a:p>
            <a:pPr lvl="0"/>
            <a:r>
              <a:rPr lang="pl-PL" dirty="0"/>
              <a:t>Z ziaren pyłku i miodu pszczoły robią kulki.</a:t>
            </a:r>
          </a:p>
          <a:p>
            <a:pPr lvl="0"/>
            <a:r>
              <a:rPr lang="pl-PL" dirty="0"/>
              <a:t>Przenoszą je w koszyczkach na odnóżach.</a:t>
            </a:r>
          </a:p>
          <a:p>
            <a:r>
              <a:rPr lang="pl-PL" dirty="0"/>
              <a:t>Jest dla nich pokarmem białkowym.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9E0EB6D7-F4FD-431A-B64C-6DD1ABBFD91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65360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1CD4CC-118A-4933-9031-55867379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Spadź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F55D8D-9FB0-405F-8F22-514D77CCE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Słodka wydzielina czerwców, mszyc, czy miodówek.</a:t>
            </a:r>
          </a:p>
          <a:p>
            <a:pPr lvl="0"/>
            <a:r>
              <a:rPr lang="pl-PL" dirty="0"/>
              <a:t>Jej źródłem są soki roślin, np. świerka, klonu, lipy.</a:t>
            </a:r>
          </a:p>
          <a:p>
            <a:pPr lvl="0"/>
            <a:r>
              <a:rPr lang="pl-PL" dirty="0"/>
              <a:t>Zaopatruje  pszczoły w węglowodany.</a:t>
            </a:r>
          </a:p>
        </p:txBody>
      </p:sp>
      <p:sp>
        <p:nvSpPr>
          <p:cNvPr id="8" name="Symbol zastępczy obrazu 7">
            <a:extLst>
              <a:ext uri="{FF2B5EF4-FFF2-40B4-BE49-F238E27FC236}">
                <a16:creationId xmlns:a16="http://schemas.microsoft.com/office/drawing/2014/main" id="{097B1CB4-200F-4B08-987B-B859C9456C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5046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BEE45C-C08F-4A02-AFF4-2E9DE1FF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 dirty="0"/>
              <a:t>Substancje żywiczne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1347931-B4F7-4816-931B-D46AC912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Pochodzą z pączków drzew, np. kasztanowca, topoli.</a:t>
            </a:r>
          </a:p>
          <a:p>
            <a:pPr lvl="0"/>
            <a:r>
              <a:rPr lang="pl-PL" dirty="0"/>
              <a:t>Owady wyrabiają z nich propolis (kit pszczeli).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5A383BC-0B24-4756-8D0D-3837FB1561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304841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196</TotalTime>
  <Words>109</Words>
  <Application>Microsoft Office PowerPoint</Application>
  <PresentationFormat>Panoramiczny</PresentationFormat>
  <Paragraphs>20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Arial</vt:lpstr>
      <vt:lpstr>Calibri</vt:lpstr>
      <vt:lpstr>Tw Cen MT</vt:lpstr>
      <vt:lpstr>Tw Cen MT Condensed</vt:lpstr>
      <vt:lpstr>Wingdings 3</vt:lpstr>
      <vt:lpstr>Integralny</vt:lpstr>
      <vt:lpstr>Co zbierają pszczoły?</vt:lpstr>
      <vt:lpstr>Nektar</vt:lpstr>
      <vt:lpstr>Pyłek</vt:lpstr>
      <vt:lpstr>Spadź</vt:lpstr>
      <vt:lpstr>Substancje żywiczne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43</cp:revision>
  <dcterms:created xsi:type="dcterms:W3CDTF">2025-02-02T15:35:46Z</dcterms:created>
  <dcterms:modified xsi:type="dcterms:W3CDTF">2025-06-23T13:57:24Z</dcterms:modified>
</cp:coreProperties>
</file>